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0.42105263157894729</c:v>
                </c:pt>
                <c:pt idx="1">
                  <c:v>0.5727554179566563</c:v>
                </c:pt>
                <c:pt idx="2">
                  <c:v>3.095975232198143E-3</c:v>
                </c:pt>
                <c:pt idx="3">
                  <c:v>3.095975232198143E-3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Sheet1!$G$2:$G$4</c:f>
              <c:numCache>
                <c:formatCode>0.0;;</c:formatCode>
                <c:ptCount val="3"/>
                <c:pt idx="0">
                  <c:v>6.3455383945241852</c:v>
                </c:pt>
                <c:pt idx="1">
                  <c:v>6.32639222998825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3.6544616054758148</c:v>
                </c:pt>
                <c:pt idx="1">
                  <c:v>3.67360777001175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Sheet1!$G$2:$G$4</c:f>
              <c:numCache>
                <c:formatCode>0.0;;</c:formatCode>
                <c:ptCount val="3"/>
                <c:pt idx="0">
                  <c:v>8.5757650737470499</c:v>
                </c:pt>
                <c:pt idx="1">
                  <c:v>8.567887350391949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1.4242349262529501</c:v>
                </c:pt>
                <c:pt idx="1">
                  <c:v>1.432112649608051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Sheet1!$G$2:$G$4</c:f>
              <c:numCache>
                <c:formatCode>0.0;;</c:formatCode>
                <c:ptCount val="3"/>
                <c:pt idx="0">
                  <c:v>9.207417533499024</c:v>
                </c:pt>
                <c:pt idx="1">
                  <c:v>9.2039105693554966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0.79258246650097597</c:v>
                </c:pt>
                <c:pt idx="1">
                  <c:v>0.79608943064450344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Sheet1!$G$2:$G$4</c:f>
              <c:numCache>
                <c:formatCode>0.0;;</c:formatCode>
                <c:ptCount val="3"/>
                <c:pt idx="0">
                  <c:v>3.8061636970626598</c:v>
                </c:pt>
                <c:pt idx="1">
                  <c:v>3.825856796488234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6.1938363029373402</c:v>
                </c:pt>
                <c:pt idx="1">
                  <c:v>6.1741432035117665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Manor Hospital (87)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Manor Hospital (87)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Manor Hospital (87)</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Manor Hospital (87)</c:v>
                </c:pt>
                <c:pt idx="2">
                  <c:v>Holly Bank House (-)</c:v>
                </c:pt>
              </c:strCache>
            </c:strRef>
          </c:cat>
          <c:val>
            <c:numRef>
              <c:f>Sheet1!$G$2:$G$4</c:f>
              <c:numCache>
                <c:formatCode>0.0;;</c:formatCode>
                <c:ptCount val="3"/>
                <c:pt idx="0">
                  <c:v>5.8187686696810106</c:v>
                </c:pt>
                <c:pt idx="1">
                  <c:v>5.8823036529120394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Manor Hospital (87)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Manor Hospital (87)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(88)</c:v>
                </c:pt>
                <c:pt idx="1">
                  <c:v>Manor Hospital (87)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4.1812313303189894</c:v>
                </c:pt>
                <c:pt idx="1">
                  <c:v>4.1176963470879606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Manor Hospital (314)</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Manor Hospital (314)</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Manor Hospital (314)</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Manor Hospital (314)</c:v>
                </c:pt>
                <c:pt idx="2">
                  <c:v>Holly Bank House (-)</c:v>
                </c:pt>
              </c:strCache>
            </c:strRef>
          </c:cat>
          <c:val>
            <c:numRef>
              <c:f>Sheet1!$G$2:$G$4</c:f>
              <c:numCache>
                <c:formatCode>0.0;;</c:formatCode>
                <c:ptCount val="3"/>
                <c:pt idx="0">
                  <c:v>8.7209547083159418</c:v>
                </c:pt>
                <c:pt idx="1">
                  <c:v>8.732491108490926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Manor Hospital (314)</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Manor Hospital (314)</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(316)</c:v>
                </c:pt>
                <c:pt idx="1">
                  <c:v>Manor Hospital (314)</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1.2790452916840582</c:v>
                </c:pt>
                <c:pt idx="1">
                  <c:v>1.267508891509074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Manor Hospital (233)</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Manor Hospital (233)</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Manor Hospital (233)</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Manor Hospital (233)</c:v>
                </c:pt>
                <c:pt idx="2">
                  <c:v>Holly Bank House (-)</c:v>
                </c:pt>
              </c:strCache>
            </c:strRef>
          </c:cat>
          <c:val>
            <c:numRef>
              <c:f>Sheet1!$G$2:$G$4</c:f>
              <c:numCache>
                <c:formatCode>0.0;;</c:formatCode>
                <c:ptCount val="3"/>
                <c:pt idx="0">
                  <c:v>8.1443195458623929</c:v>
                </c:pt>
                <c:pt idx="1">
                  <c:v>8.1484041110934395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Manor Hospital (233)</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Manor Hospital (233)</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Manor Hospital (233)</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1.8556804541376071</c:v>
                </c:pt>
                <c:pt idx="1">
                  <c:v>1.8515958889065605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Manor Hospital (166)</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Manor Hospital (166)</c:v>
                </c:pt>
                <c:pt idx="2">
                  <c:v>Holly Bank House (-)</c:v>
                </c:pt>
              </c:strCache>
            </c:strRef>
          </c:cat>
          <c:val>
            <c:numRef>
              <c:f>Sheet1!$E$2:$E$4</c:f>
              <c:numCache>
                <c:formatCode>0.0;;</c:formatCode>
                <c:ptCount val="3"/>
                <c:pt idx="0">
                  <c:v>6.8010382268124863</c:v>
                </c:pt>
                <c:pt idx="1">
                  <c:v>6.8088061620428482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Manor Hospital (166)</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Manor Hospital (166)</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Manor Hospital (166)</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Manor Hospital (166)</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Manor Hospital (166)</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3.1989617731875137</c:v>
                </c:pt>
                <c:pt idx="1">
                  <c:v>3.1911938379571518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Manor Hospital (129)</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Manor Hospital (129)</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Manor Hospital (129)</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Manor Hospital (129)</c:v>
                </c:pt>
                <c:pt idx="2">
                  <c:v>Holly Bank House (-)</c:v>
                </c:pt>
              </c:strCache>
            </c:strRef>
          </c:cat>
          <c:val>
            <c:numRef>
              <c:f>Sheet1!$G$2:$G$4</c:f>
              <c:numCache>
                <c:formatCode>0.0;;</c:formatCode>
                <c:ptCount val="3"/>
                <c:pt idx="0">
                  <c:v>7.3835222209139681</c:v>
                </c:pt>
                <c:pt idx="1">
                  <c:v>7.3981245333971533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Manor Hospital (129)</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Manor Hospital (129)</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Manor Hospital (129)</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2.6164777790860319</c:v>
                </c:pt>
                <c:pt idx="1">
                  <c:v>2.6018754666028467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Manor Hospital (156)</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Manor Hospital (156)</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Manor Hospital (156)</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Manor Hospital (156)</c:v>
                </c:pt>
                <c:pt idx="2">
                  <c:v>Holly Bank House (-)</c:v>
                </c:pt>
              </c:strCache>
            </c:strRef>
          </c:cat>
          <c:val>
            <c:numRef>
              <c:f>Sheet1!$G$2:$G$4</c:f>
              <c:numCache>
                <c:formatCode>0.0;;</c:formatCode>
                <c:ptCount val="3"/>
                <c:pt idx="0">
                  <c:v>5.8165363067164364</c:v>
                </c:pt>
                <c:pt idx="1">
                  <c:v>5.8460662045781122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Manor Hospital (156)</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Manor Hospital (156)</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Manor Hospital (156)</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4.1834636932835636</c:v>
                </c:pt>
                <c:pt idx="1">
                  <c:v>4.1539337954218878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Manor Hospital (304)</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Manor Hospital (304)</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Manor Hospital (304)</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Manor Hospital (304)</c:v>
                </c:pt>
                <c:pt idx="2">
                  <c:v>Holly Bank House (-)</c:v>
                </c:pt>
              </c:strCache>
            </c:strRef>
          </c:cat>
          <c:val>
            <c:numRef>
              <c:f>Sheet1!$G$2:$G$4</c:f>
              <c:numCache>
                <c:formatCode>0.0;;</c:formatCode>
                <c:ptCount val="3"/>
                <c:pt idx="0">
                  <c:v>9.4208319337250934</c:v>
                </c:pt>
                <c:pt idx="1">
                  <c:v>9.4455567526450945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Manor Hospital (304)</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Manor Hospital (304)</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(306)</c:v>
                </c:pt>
                <c:pt idx="1">
                  <c:v>Manor Hospital (304)</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0.57916806627490658</c:v>
                </c:pt>
                <c:pt idx="1">
                  <c:v>0.55444324735490547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Sheet1!$F$2:$F$4</c:f>
              <c:numCache>
                <c:formatCode>0.0;;</c:formatCode>
                <c:ptCount val="3"/>
                <c:pt idx="0">
                  <c:v>8.180842913957985</c:v>
                </c:pt>
                <c:pt idx="1">
                  <c:v>8.1990917121203708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1.819157086042015</c:v>
                </c:pt>
                <c:pt idx="1">
                  <c:v>1.8009082878796292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Sheet1!$F$2:$F$4</c:f>
              <c:numCache>
                <c:formatCode>0.0;;</c:formatCode>
                <c:ptCount val="3"/>
                <c:pt idx="0">
                  <c:v>0</c:v>
                </c:pt>
                <c:pt idx="1">
                  <c:v>8.7038600439945064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Sheet1!$G$2:$G$4</c:f>
              <c:numCache>
                <c:formatCode>0.0;;</c:formatCode>
                <c:ptCount val="3"/>
                <c:pt idx="0">
                  <c:v>8.6849241056584727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1.3150758943415273</c:v>
                </c:pt>
                <c:pt idx="1">
                  <c:v>1.2961399560054936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Sheet1!$G$2:$G$4</c:f>
              <c:numCache>
                <c:formatCode>0.0;;</c:formatCode>
                <c:ptCount val="3"/>
                <c:pt idx="0">
                  <c:v>8.3701243147269757</c:v>
                </c:pt>
                <c:pt idx="1">
                  <c:v>8.3717091525515261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1.6298756852730243</c:v>
                </c:pt>
                <c:pt idx="1">
                  <c:v>1.6282908474484739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Manor Hospital (308)</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Manor Hospital (308)</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Manor Hospital (308)</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Manor Hospital (308)</c:v>
                </c:pt>
                <c:pt idx="2">
                  <c:v>Holly Bank House (-)</c:v>
                </c:pt>
              </c:strCache>
            </c:strRef>
          </c:cat>
          <c:val>
            <c:numRef>
              <c:f>Sheet1!$G$2:$G$4</c:f>
              <c:numCache>
                <c:formatCode>0.0;;</c:formatCode>
                <c:ptCount val="3"/>
                <c:pt idx="0">
                  <c:v>8.3968905832668952</c:v>
                </c:pt>
                <c:pt idx="1">
                  <c:v>8.4135401022929006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Manor Hospital (308)</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Manor Hospital (308)</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(310)</c:v>
                </c:pt>
                <c:pt idx="1">
                  <c:v>Manor Hospital (308)</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1.6031094167331048</c:v>
                </c:pt>
                <c:pt idx="1">
                  <c:v>1.5864598977070994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Sheet1!$G$2:$G$4</c:f>
              <c:numCache>
                <c:formatCode>0.0;;</c:formatCode>
                <c:ptCount val="3"/>
                <c:pt idx="0">
                  <c:v>8.6952242464221801</c:v>
                </c:pt>
                <c:pt idx="1">
                  <c:v>8.7128943048470529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1.3047757535778199</c:v>
                </c:pt>
                <c:pt idx="1">
                  <c:v>1.2871056951529471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Sheet1!$F$2:$F$4</c:f>
              <c:numCache>
                <c:formatCode>0.0;;</c:formatCode>
                <c:ptCount val="3"/>
                <c:pt idx="0">
                  <c:v>8.2324459281316784</c:v>
                </c:pt>
                <c:pt idx="1">
                  <c:v>8.2216081377440702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Manor Hospital (315)</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1.7675540718683216</c:v>
                </c:pt>
                <c:pt idx="1">
                  <c:v>1.7783918622559298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Sheet1!$G$2:$G$4</c:f>
              <c:numCache>
                <c:formatCode>0.0;;</c:formatCode>
                <c:ptCount val="3"/>
                <c:pt idx="0">
                  <c:v>7.3698245086341503</c:v>
                </c:pt>
                <c:pt idx="1">
                  <c:v>7.3949889389532384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2.6301754913658497</c:v>
                </c:pt>
                <c:pt idx="1">
                  <c:v>2.6050110610467616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Manor Hospital (281)</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Manor Hospital (281)</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Manor Hospital (281)</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Manor Hospital (281)</c:v>
                </c:pt>
                <c:pt idx="2">
                  <c:v>Holly Bank House (-)</c:v>
                </c:pt>
              </c:strCache>
            </c:strRef>
          </c:cat>
          <c:val>
            <c:numRef>
              <c:f>Sheet1!$G$2:$G$4</c:f>
              <c:numCache>
                <c:formatCode>0.0;;</c:formatCode>
                <c:ptCount val="3"/>
                <c:pt idx="0">
                  <c:v>7.3605275807913282</c:v>
                </c:pt>
                <c:pt idx="1">
                  <c:v>7.3785234322383486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Manor Hospital (281)</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Manor Hospital (281)</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Manor Hospital (281)</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2.6394724192086718</c:v>
                </c:pt>
                <c:pt idx="1">
                  <c:v>2.6214765677616514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Sheet1!$G$2:$G$4</c:f>
              <c:numCache>
                <c:formatCode>0.0;;</c:formatCode>
                <c:ptCount val="3"/>
                <c:pt idx="0">
                  <c:v>6.807740488487414</c:v>
                </c:pt>
                <c:pt idx="1">
                  <c:v>6.8157865866922718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Manor Hospital (301)</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3.192259511512586</c:v>
                </c:pt>
                <c:pt idx="1">
                  <c:v>3.1842134133077282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6.7947526447558584</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Manor Hospital (305)</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Manor Hospital (305)</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Manor Hospital (305)</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Manor Hospital (305)</c:v>
                </c:pt>
                <c:pt idx="2">
                  <c:v>Holly Bank House (-)</c:v>
                </c:pt>
              </c:strCache>
            </c:strRef>
          </c:cat>
          <c:val>
            <c:numRef>
              <c:f>Sheet1!$G$2:$G$4</c:f>
              <c:numCache>
                <c:formatCode>0.0;;</c:formatCode>
                <c:ptCount val="3"/>
                <c:pt idx="0">
                  <c:v>8.7344329652372306</c:v>
                </c:pt>
                <c:pt idx="1">
                  <c:v>8.7537372524560144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Manor Hospital (305)</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Manor Hospital (305)</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(307)</c:v>
                </c:pt>
                <c:pt idx="1">
                  <c:v>Manor Hospital (305)</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1.2655670347627694</c:v>
                </c:pt>
                <c:pt idx="1">
                  <c:v>1.2462627475439856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Manor Hospital (277)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Manor Hospital (277)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Manor Hospital (277)</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Manor Hospital (277)</c:v>
                </c:pt>
                <c:pt idx="2">
                  <c:v>Holly Bank House (-)</c:v>
                </c:pt>
              </c:strCache>
            </c:strRef>
          </c:cat>
          <c:val>
            <c:numRef>
              <c:f>Sheet1!$G$2:$G$4</c:f>
              <c:numCache>
                <c:formatCode>0.0;;</c:formatCode>
                <c:ptCount val="3"/>
                <c:pt idx="0">
                  <c:v>7.6400169483735096</c:v>
                </c:pt>
                <c:pt idx="1">
                  <c:v>7.6695408967070193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Manor Hospital (277)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Manor Hospital (277)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Manor Hospital (277)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2.3599830516264904</c:v>
                </c:pt>
                <c:pt idx="1">
                  <c:v>2.3304591032929807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Manor Hospital (313)</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Manor Hospital (313)</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Manor Hospital (313)</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Manor Hospital (313)</c:v>
                </c:pt>
                <c:pt idx="2">
                  <c:v>Holly Bank House (-)</c:v>
                </c:pt>
              </c:strCache>
            </c:strRef>
          </c:cat>
          <c:val>
            <c:numRef>
              <c:f>Sheet1!$G$2:$G$4</c:f>
              <c:numCache>
                <c:formatCode>0.0;;</c:formatCode>
                <c:ptCount val="3"/>
                <c:pt idx="0">
                  <c:v>9.5398033760944596</c:v>
                </c:pt>
                <c:pt idx="1">
                  <c:v>9.564035080095497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Manor Hospital (313)</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Manor Hospital (313)</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(315)</c:v>
                </c:pt>
                <c:pt idx="1">
                  <c:v>Manor Hospital (313)</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0.46019662390554039</c:v>
                </c:pt>
                <c:pt idx="1">
                  <c:v>0.43596491990450303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Manor Hospital (268)</c:v>
                </c:pt>
                <c:pt idx="2">
                  <c:v>Holly Bank House (-)</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Manor Hospital (268)</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Manor Hospital (268)</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Manor Hospital (268)</c:v>
                </c:pt>
                <c:pt idx="2">
                  <c:v>Holly Bank House (-)</c:v>
                </c:pt>
              </c:strCache>
            </c:strRef>
          </c:cat>
          <c:val>
            <c:numRef>
              <c:f>Sheet1!$G$2:$G$4</c:f>
              <c:numCache>
                <c:formatCode>0.0;;</c:formatCode>
                <c:ptCount val="3"/>
                <c:pt idx="0">
                  <c:v>8.560502420978894</c:v>
                </c:pt>
                <c:pt idx="1">
                  <c:v>8.5822696391886417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Manor Hospital (268)</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Manor Hospital (268)</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Manor Hospital (268)</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1.439497579021106</c:v>
                </c:pt>
                <c:pt idx="1">
                  <c:v>1.4177303608113583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Manor Hospital (292)</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Manor Hospital (292)</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Manor Hospital (292)</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Manor Hospital (292)</c:v>
                </c:pt>
                <c:pt idx="2">
                  <c:v>Holly Bank House (-)</c:v>
                </c:pt>
              </c:strCache>
            </c:strRef>
          </c:cat>
          <c:val>
            <c:numRef>
              <c:f>Sheet1!$G$2:$G$4</c:f>
              <c:numCache>
                <c:formatCode>0.0;;</c:formatCode>
                <c:ptCount val="3"/>
                <c:pt idx="0">
                  <c:v>8.3721589958697074</c:v>
                </c:pt>
                <c:pt idx="1">
                  <c:v>8.4050836602843226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Manor Hospital (292)</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Manor Hospital (292)</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(294)</c:v>
                </c:pt>
                <c:pt idx="1">
                  <c:v>Manor Hospital (292)</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1.6278410041302926</c:v>
                </c:pt>
                <c:pt idx="1">
                  <c:v>1.5949163397156774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Manor Hospital (-)</c:v>
                </c:pt>
                <c:pt idx="2">
                  <c:v>Holly Bank House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Manor Hospital (52)</c:v>
                </c:pt>
                <c:pt idx="2">
                  <c:v>Holly Bank House (-)</c:v>
                </c:pt>
              </c:strCache>
            </c:strRef>
          </c:cat>
          <c:val>
            <c:numRef>
              <c:f>Sheet1!$D$2:$D$4</c:f>
              <c:numCache>
                <c:formatCode>0.0;;</c:formatCode>
                <c:ptCount val="3"/>
                <c:pt idx="0">
                  <c:v>8.3195249181156488</c:v>
                </c:pt>
                <c:pt idx="1">
                  <c:v>8.2964779139181211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Manor Hospital (52)</c:v>
                </c:pt>
                <c:pt idx="2">
                  <c:v>Holly Bank House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Manor Hospital (52)</c:v>
                </c:pt>
                <c:pt idx="2">
                  <c:v>Holly Bank House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Manor Hospital (52)</c:v>
                </c:pt>
                <c:pt idx="2">
                  <c:v>Holly Bank House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Manor Hospital (52)</c:v>
                </c:pt>
                <c:pt idx="2">
                  <c:v>Holly Bank House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Manor Hospital (52)</c:v>
                </c:pt>
                <c:pt idx="2">
                  <c:v>Holly Bank House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Manor Hospital (52)</c:v>
                </c:pt>
                <c:pt idx="2">
                  <c:v>Holly Bank House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Manor Hospital (30)</c:v>
                </c:pt>
                <c:pt idx="2">
                  <c:v>Holly Bank House (-)</c:v>
                </c:pt>
              </c:strCache>
            </c:strRef>
          </c:cat>
          <c:val>
            <c:numRef>
              <c:f>Sheet1!$D$2:$D$4</c:f>
              <c:numCache>
                <c:formatCode>0.0;;</c:formatCode>
                <c:ptCount val="3"/>
                <c:pt idx="0">
                  <c:v>7.459590039434981</c:v>
                </c:pt>
                <c:pt idx="1">
                  <c:v>7.4583947271527906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Manor Hospital (30)</c:v>
                </c:pt>
                <c:pt idx="2">
                  <c:v>Holly Bank House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Manor Hospital (30)</c:v>
                </c:pt>
                <c:pt idx="2">
                  <c:v>Holly Bank House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Manor Hospital (30)</c:v>
                </c:pt>
                <c:pt idx="2">
                  <c:v>Holly Bank House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Manor Hospital (30)</c:v>
                </c:pt>
                <c:pt idx="2">
                  <c:v>Holly Bank House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Manor Hospital (30)</c:v>
                </c:pt>
                <c:pt idx="2">
                  <c:v>Holly Bank House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c:v>
                </c:pt>
                <c:pt idx="1">
                  <c:v>Manor Hospital (30)</c:v>
                </c:pt>
                <c:pt idx="2">
                  <c:v>Holly Bank House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Manor Hospital (38)</c:v>
                </c:pt>
                <c:pt idx="2">
                  <c:v>Holly Bank House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Manor Hospital (38)</c:v>
                </c:pt>
                <c:pt idx="2">
                  <c:v>Holly Bank House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Manor Hospital (38)</c:v>
                </c:pt>
                <c:pt idx="2">
                  <c:v>Holly Bank House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Manor Hospital (38)</c:v>
                </c:pt>
                <c:pt idx="2">
                  <c:v>Holly Bank House (-)</c:v>
                </c:pt>
              </c:strCache>
            </c:strRef>
          </c:cat>
          <c:val>
            <c:numRef>
              <c:f>Sheet1!$G$2:$G$4</c:f>
              <c:numCache>
                <c:formatCode>0.0;;</c:formatCode>
                <c:ptCount val="3"/>
                <c:pt idx="0">
                  <c:v>6.4781383662442789</c:v>
                </c:pt>
                <c:pt idx="1">
                  <c:v>6.4744802108399737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Manor Hospital (38)</c:v>
                </c:pt>
                <c:pt idx="2">
                  <c:v>Holly Bank House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Manor Hospital (38)</c:v>
                </c:pt>
                <c:pt idx="2">
                  <c:v>Holly Bank House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Manor Hospital (38)</c:v>
                </c:pt>
                <c:pt idx="2">
                  <c:v>Holly Bank House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3.5218616337557211</c:v>
                </c:pt>
                <c:pt idx="1">
                  <c:v>3.5255197891600263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0.20930672037318621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0.68644781566573565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0.1913765187626959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1.9979435992355636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0.1913765187626959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0.68644781566573609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0.49649754653903511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6.2567042099153269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Sheet1!$G$2:$G$4</c:f>
              <c:numCache>
                <c:formatCode>0.0;;</c:formatCode>
                <c:ptCount val="3"/>
                <c:pt idx="0">
                  <c:v>7.4990454332514478</c:v>
                </c:pt>
                <c:pt idx="1">
                  <c:v>7.4963286815861556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2.5009545667485522</c:v>
                </c:pt>
                <c:pt idx="1">
                  <c:v>2.5036713184138444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Manor Hospital (303)</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Manor Hospital (303)</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Manor Hospital (303)</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Manor Hospital (303)</c:v>
                </c:pt>
                <c:pt idx="2">
                  <c:v>Holly Bank House (-)</c:v>
                </c:pt>
              </c:strCache>
            </c:strRef>
          </c:cat>
          <c:val>
            <c:numRef>
              <c:f>Sheet1!$G$2:$G$4</c:f>
              <c:numCache>
                <c:formatCode>0.0;;</c:formatCode>
                <c:ptCount val="3"/>
                <c:pt idx="0">
                  <c:v>6.2000542889869514</c:v>
                </c:pt>
                <c:pt idx="1">
                  <c:v>6.2237124074669934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Manor Hospital (303)</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Manor Hospital (303)</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Manor Hospital (303)</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3.7999457110130486</c:v>
                </c:pt>
                <c:pt idx="1">
                  <c:v>3.7762875925330066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Manor Hospital (239)</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Manor Hospital (239)</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Manor Hospital (239)</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Manor Hospital (239)</c:v>
                </c:pt>
                <c:pt idx="2">
                  <c:v>Holly Bank House (-)</c:v>
                </c:pt>
              </c:strCache>
            </c:strRef>
          </c:cat>
          <c:val>
            <c:numRef>
              <c:f>Sheet1!$G$2:$G$4</c:f>
              <c:numCache>
                <c:formatCode>0.0;;</c:formatCode>
                <c:ptCount val="3"/>
                <c:pt idx="0">
                  <c:v>5.4231864406261829</c:v>
                </c:pt>
                <c:pt idx="1">
                  <c:v>5.450867236877496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Manor Hospital (239)</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Manor Hospital (239)</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Manor Hospital (239)</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4.5768135593738171</c:v>
                </c:pt>
                <c:pt idx="1">
                  <c:v>4.549132763122504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Manor Hospital (124)</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Manor Hospital (124)</c:v>
                </c:pt>
                <c:pt idx="2">
                  <c:v>Holly Bank House (-)</c:v>
                </c:pt>
              </c:strCache>
            </c:strRef>
          </c:cat>
          <c:val>
            <c:numRef>
              <c:f>Sheet1!$E$2:$E$4</c:f>
              <c:numCache>
                <c:formatCode>0.0;;</c:formatCode>
                <c:ptCount val="3"/>
                <c:pt idx="0">
                  <c:v>7.1157420816535488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Manor Hospital (124)</c:v>
                </c:pt>
                <c:pt idx="2">
                  <c:v>Holly Bank House (-)</c:v>
                </c:pt>
              </c:strCache>
            </c:strRef>
          </c:cat>
          <c:val>
            <c:numRef>
              <c:f>Sheet1!$F$2:$F$4</c:f>
              <c:numCache>
                <c:formatCode>0.0;;</c:formatCode>
                <c:ptCount val="3"/>
                <c:pt idx="0">
                  <c:v>0</c:v>
                </c:pt>
                <c:pt idx="1">
                  <c:v>7.2163198789294682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Manor Hospital (124)</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Manor Hospital (124)</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Manor Hospital (124)</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Manor Hospital (124)</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2.8842579183464512</c:v>
                </c:pt>
                <c:pt idx="1">
                  <c:v>2.7836801210705318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Manor Hospital (317)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Manor Hospital (317)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Manor Hospital (317)</c:v>
                </c:pt>
                <c:pt idx="2">
                  <c:v>Holly Bank House (-)</c:v>
                </c:pt>
              </c:strCache>
            </c:strRef>
          </c:cat>
          <c:val>
            <c:numRef>
              <c:f>Sheet1!$F$2:$F$4</c:f>
              <c:numCache>
                <c:formatCode>0.0;;</c:formatCode>
                <c:ptCount val="3"/>
                <c:pt idx="0">
                  <c:v>6.2066878546490836</c:v>
                </c:pt>
                <c:pt idx="1">
                  <c:v>6.2382420379123449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Manor Hospital (317)</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Manor Hospital (317)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Manor Hospital (317)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Manor Hospital (317)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3.7933121453509164</c:v>
                </c:pt>
                <c:pt idx="1">
                  <c:v>3.7617579620876551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Manor Hospital (297)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Manor Hospital (297)</c:v>
                </c:pt>
                <c:pt idx="2">
                  <c:v>Holly Bank House (-)</c:v>
                </c:pt>
              </c:strCache>
            </c:strRef>
          </c:cat>
          <c:val>
            <c:numRef>
              <c:f>Sheet1!$E$2:$E$4</c:f>
              <c:numCache>
                <c:formatCode>0.0;;</c:formatCode>
                <c:ptCount val="3"/>
                <c:pt idx="0">
                  <c:v>0</c:v>
                </c:pt>
                <c:pt idx="1">
                  <c:v>7.2169785754318321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Manor Hospital (297)</c:v>
                </c:pt>
                <c:pt idx="2">
                  <c:v>Holly Bank House (-)</c:v>
                </c:pt>
              </c:strCache>
            </c:strRef>
          </c:cat>
          <c:val>
            <c:numRef>
              <c:f>Sheet1!$F$2:$F$4</c:f>
              <c:numCache>
                <c:formatCode>0.0;;</c:formatCode>
                <c:ptCount val="3"/>
                <c:pt idx="0">
                  <c:v>7.1989061534421506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Manor Hospital (297)</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Manor Hospital (297)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Manor Hospital (297)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(298)</c:v>
                </c:pt>
                <c:pt idx="1">
                  <c:v>Manor Hospital (297)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2.8010938465578494</c:v>
                </c:pt>
                <c:pt idx="1">
                  <c:v>2.7830214245681679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Manor Hospital (204)</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Manor Hospital (204)</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Manor Hospital (204)</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Manor Hospital (204)</c:v>
                </c:pt>
                <c:pt idx="2">
                  <c:v>Holly Bank House (-)</c:v>
                </c:pt>
              </c:strCache>
            </c:strRef>
          </c:cat>
          <c:val>
            <c:numRef>
              <c:f>Sheet1!$G$2:$G$4</c:f>
              <c:numCache>
                <c:formatCode>0.0;;</c:formatCode>
                <c:ptCount val="3"/>
                <c:pt idx="0">
                  <c:v>8.6797410086653297</c:v>
                </c:pt>
                <c:pt idx="1">
                  <c:v>8.6805663096711818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Manor Hospital (204)</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Manor Hospital (204)</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Manor Hospital (204)</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1.3202589913346703</c:v>
                </c:pt>
                <c:pt idx="1">
                  <c:v>1.3194336903288182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Manor Hospital (244)</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Manor Hospital (244)</c:v>
                </c:pt>
                <c:pt idx="2">
                  <c:v>Holly Bank House (-)</c:v>
                </c:pt>
              </c:strCache>
            </c:strRef>
          </c:cat>
          <c:val>
            <c:numRef>
              <c:f>Sheet1!$E$2:$E$4</c:f>
              <c:numCache>
                <c:formatCode>0.0;;</c:formatCode>
                <c:ptCount val="3"/>
                <c:pt idx="0">
                  <c:v>3.496649625856576</c:v>
                </c:pt>
                <c:pt idx="1">
                  <c:v>3.501026782734785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Manor Hospital (244)</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Manor Hospital (244)</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Manor Hospital (244)</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Manor Hospital (244)</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Manor Hospital (244)</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6.503350374143424</c:v>
                </c:pt>
                <c:pt idx="1">
                  <c:v>6.498973217265215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(287)</c:v>
                </c:pt>
                <c:pt idx="1">
                  <c:v>Manor Hospital (285)</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(287)</c:v>
                </c:pt>
                <c:pt idx="1">
                  <c:v>Manor Hospital (285)</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(287)</c:v>
                </c:pt>
                <c:pt idx="1">
                  <c:v>Manor Hospital (285)</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(287)</c:v>
                </c:pt>
                <c:pt idx="1">
                  <c:v>Manor Hospital (285)</c:v>
                </c:pt>
                <c:pt idx="2">
                  <c:v>Holly Bank House (-)</c:v>
                </c:pt>
              </c:strCache>
            </c:strRef>
          </c:cat>
          <c:val>
            <c:numRef>
              <c:f>Sheet1!$G$2:$G$4</c:f>
              <c:numCache>
                <c:formatCode>0.0;;</c:formatCode>
                <c:ptCount val="3"/>
                <c:pt idx="0">
                  <c:v>6.4538646265107404</c:v>
                </c:pt>
                <c:pt idx="1">
                  <c:v>6.4913755106605189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(287)</c:v>
                </c:pt>
                <c:pt idx="1">
                  <c:v>Manor Hospital (285)</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(287)</c:v>
                </c:pt>
                <c:pt idx="1">
                  <c:v>Manor Hospital (285)</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(287)</c:v>
                </c:pt>
                <c:pt idx="1">
                  <c:v>Manor Hospital (285)</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3.5461353734892596</c:v>
                </c:pt>
                <c:pt idx="1">
                  <c:v>3.5086244893394811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Manor Hospital (287)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Manor Hospital (287)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Manor Hospital (287)</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Manor Hospital (287)</c:v>
                </c:pt>
                <c:pt idx="2">
                  <c:v>Holly Bank House (-)</c:v>
                </c:pt>
              </c:strCache>
            </c:strRef>
          </c:cat>
          <c:val>
            <c:numRef>
              <c:f>Sheet1!$G$2:$G$4</c:f>
              <c:numCache>
                <c:formatCode>0.0;;</c:formatCode>
                <c:ptCount val="3"/>
                <c:pt idx="0">
                  <c:v>7.2221237523668789</c:v>
                </c:pt>
                <c:pt idx="1">
                  <c:v>7.2591489400459519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Manor Hospital (287)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Manor Hospital (287)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(289)</c:v>
                </c:pt>
                <c:pt idx="1">
                  <c:v>Manor Hospital (287)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2.7778762476331211</c:v>
                </c:pt>
                <c:pt idx="1">
                  <c:v>2.7408510599540481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7.8177487574485838E-2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0.61960252775203006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0.17274055226288443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1.8033867631900975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0.17274055226288443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0.61960252775203006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1.0577906913997221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6.5557883809346063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Manor Hospital (168)</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Manor Hospital (168)</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Manor Hospital (168)</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Manor Hospital (168)</c:v>
                </c:pt>
                <c:pt idx="2">
                  <c:v>Holly Bank House (-)</c:v>
                </c:pt>
              </c:strCache>
            </c:strRef>
          </c:cat>
          <c:val>
            <c:numRef>
              <c:f>Sheet1!$G$2:$G$4</c:f>
              <c:numCache>
                <c:formatCode>0.0;;</c:formatCode>
                <c:ptCount val="3"/>
                <c:pt idx="0">
                  <c:v>7.8605158127148886</c:v>
                </c:pt>
                <c:pt idx="1">
                  <c:v>7.939923857177428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Manor Hospital (168)</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Manor Hospital (168)</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Manor Hospital (168)</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2.1394841872851114</c:v>
                </c:pt>
                <c:pt idx="1">
                  <c:v>2.060076142822572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Manor Hospital (187)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Manor Hospital (187)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Manor Hospital (187)</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Manor Hospital (187)</c:v>
                </c:pt>
                <c:pt idx="2">
                  <c:v>Holly Bank House (-)</c:v>
                </c:pt>
              </c:strCache>
            </c:strRef>
          </c:cat>
          <c:val>
            <c:numRef>
              <c:f>Sheet1!$G$2:$G$4</c:f>
              <c:numCache>
                <c:formatCode>0.0;;</c:formatCode>
                <c:ptCount val="3"/>
                <c:pt idx="0">
                  <c:v>6.4882989350254627</c:v>
                </c:pt>
                <c:pt idx="1">
                  <c:v>6.5268451871429498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Manor Hospital (187)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Manor Hospital (187)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(189)</c:v>
                </c:pt>
                <c:pt idx="1">
                  <c:v>Manor Hospital (187)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3.5117010649745373</c:v>
                </c:pt>
                <c:pt idx="1">
                  <c:v>3.4731548128570502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Sheet1!$E$2:$E$4</c:f>
              <c:numCache>
                <c:formatCode>0.0;;</c:formatCode>
                <c:ptCount val="3"/>
                <c:pt idx="0">
                  <c:v>8.4315468383428307</c:v>
                </c:pt>
                <c:pt idx="1">
                  <c:v>8.4632465703681632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Manor Hospital (320)</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1.5684531616571693</c:v>
                </c:pt>
                <c:pt idx="1">
                  <c:v>1.5367534296318368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(318)</c:v>
                </c:pt>
                <c:pt idx="1">
                  <c:v>Manor Hospital (316)</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(318)</c:v>
                </c:pt>
                <c:pt idx="1">
                  <c:v>Manor Hospital (316)</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(318)</c:v>
                </c:pt>
                <c:pt idx="1">
                  <c:v>Manor Hospital (316)</c:v>
                </c:pt>
                <c:pt idx="2">
                  <c:v>Holly Bank House (-)</c:v>
                </c:pt>
              </c:strCache>
            </c:strRef>
          </c:cat>
          <c:val>
            <c:numRef>
              <c:f>Sheet1!$F$2:$F$4</c:f>
              <c:numCache>
                <c:formatCode>0.0;;</c:formatCode>
                <c:ptCount val="3"/>
                <c:pt idx="0">
                  <c:v>0</c:v>
                </c:pt>
                <c:pt idx="1">
                  <c:v>8.8307221386841199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(318)</c:v>
                </c:pt>
                <c:pt idx="1">
                  <c:v>Manor Hospital (316)</c:v>
                </c:pt>
                <c:pt idx="2">
                  <c:v>Holly Bank House (-)</c:v>
                </c:pt>
              </c:strCache>
            </c:strRef>
          </c:cat>
          <c:val>
            <c:numRef>
              <c:f>Sheet1!$G$2:$G$4</c:f>
              <c:numCache>
                <c:formatCode>0.0;;</c:formatCode>
                <c:ptCount val="3"/>
                <c:pt idx="0">
                  <c:v>8.8234138795948329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(318)</c:v>
                </c:pt>
                <c:pt idx="1">
                  <c:v>Manor Hospital (316)</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(318)</c:v>
                </c:pt>
                <c:pt idx="1">
                  <c:v>Manor Hospital (316)</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(318)</c:v>
                </c:pt>
                <c:pt idx="1">
                  <c:v>Manor Hospital (316)</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1.1765861204051671</c:v>
                </c:pt>
                <c:pt idx="1">
                  <c:v>1.1692778613158801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Sheet1!$G$2:$G$4</c:f>
              <c:numCache>
                <c:formatCode>0.0;;</c:formatCode>
                <c:ptCount val="3"/>
                <c:pt idx="0">
                  <c:v>8.1656723596900136</c:v>
                </c:pt>
                <c:pt idx="1">
                  <c:v>8.1875970478595423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(320)</c:v>
                </c:pt>
                <c:pt idx="1">
                  <c:v>Manor Hospital (318)</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1.8343276403099864</c:v>
                </c:pt>
                <c:pt idx="1">
                  <c:v>1.8124029521404577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6.6180098184999299</c:v>
                </c:pt>
                <c:pt idx="1">
                  <c:v>6.7292349866343324</c:v>
                </c:pt>
                <c:pt idx="2">
                  <c:v>6.1008568507135239</c:v>
                </c:pt>
                <c:pt idx="3">
                  <c:v>6.4957003219364946</c:v>
                </c:pt>
                <c:pt idx="4">
                  <c:v>6.5557883809346063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6.3496315608946414</c:v>
                </c:pt>
                <c:pt idx="1">
                  <c:v>6.3455383945241852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8.2880188100947549</c:v>
                </c:pt>
                <c:pt idx="1">
                  <c:v>8.5249818116143956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8.3012505751229249</c:v>
                </c:pt>
                <c:pt idx="1">
                  <c:v>8.5757650737470499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8.6860224719077781</c:v>
                </c:pt>
                <c:pt idx="1">
                  <c:v>9.207417533499024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0.27501481370690062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0.1763059488936225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1.8406089962162442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0.1763059488936225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0.48847118864546601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7.5854037514829056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3.402678597509575</c:v>
                </c:pt>
                <c:pt idx="1">
                  <c:v>3.8061636970626598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5.7901419706116126</c:v>
                </c:pt>
                <c:pt idx="1">
                  <c:v>5.4674112503457959</c:v>
                </c:pt>
                <c:pt idx="2">
                  <c:v>5.4861886682714518</c:v>
                </c:pt>
                <c:pt idx="3">
                  <c:v>5.4661846193461976</c:v>
                </c:pt>
                <c:pt idx="4">
                  <c:v>5.8187686696810106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9.0276158309322003</c:v>
                </c:pt>
                <c:pt idx="1">
                  <c:v>9.0934552442333789</c:v>
                </c:pt>
                <c:pt idx="2">
                  <c:v>8.7156907062841604</c:v>
                </c:pt>
                <c:pt idx="3">
                  <c:v>8.6733140289491875</c:v>
                </c:pt>
                <c:pt idx="4">
                  <c:v>8.7209547083159418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8.4096967901328146</c:v>
                </c:pt>
                <c:pt idx="1">
                  <c:v>8.1232916317831609</c:v>
                </c:pt>
                <c:pt idx="2">
                  <c:v>7.7582733432107078</c:v>
                </c:pt>
                <c:pt idx="3">
                  <c:v>7.8737923663302496</c:v>
                </c:pt>
                <c:pt idx="4">
                  <c:v>8.1443195458623929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7.311444347572305</c:v>
                </c:pt>
                <c:pt idx="1">
                  <c:v>7.7846441479995923</c:v>
                </c:pt>
                <c:pt idx="2">
                  <c:v>7.5473818125307677</c:v>
                </c:pt>
                <c:pt idx="3">
                  <c:v>7.5087613932973101</c:v>
                </c:pt>
                <c:pt idx="4">
                  <c:v>6.8010382268124863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9.5148901316603176</c:v>
                </c:pt>
                <c:pt idx="1">
                  <c:v>9.2757420784204712</c:v>
                </c:pt>
                <c:pt idx="2">
                  <c:v>9.5412141993986381</c:v>
                </c:pt>
                <c:pt idx="3">
                  <c:v>9.3928561482542232</c:v>
                </c:pt>
                <c:pt idx="4">
                  <c:v>9.4208319337250934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8.2475938990046025</c:v>
                </c:pt>
                <c:pt idx="1">
                  <c:v>8.4072937238877596</c:v>
                </c:pt>
                <c:pt idx="2">
                  <c:v>8.3039985414811941</c:v>
                </c:pt>
                <c:pt idx="3">
                  <c:v>8.3179954434287051</c:v>
                </c:pt>
                <c:pt idx="4">
                  <c:v>8.180842913957985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8.7818190407306975</c:v>
                </c:pt>
                <c:pt idx="1">
                  <c:v>8.9982454433429524</c:v>
                </c:pt>
                <c:pt idx="2">
                  <c:v>8.5814134229290087</c:v>
                </c:pt>
                <c:pt idx="3">
                  <c:v>8.6745253559283686</c:v>
                </c:pt>
                <c:pt idx="4">
                  <c:v>8.6849241056584727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8.111164696295992</c:v>
                </c:pt>
                <c:pt idx="1">
                  <c:v>8.4826129127158154</c:v>
                </c:pt>
                <c:pt idx="2">
                  <c:v>8.1912629245641355</c:v>
                </c:pt>
                <c:pt idx="3">
                  <c:v>8.005184500052513</c:v>
                </c:pt>
                <c:pt idx="4">
                  <c:v>8.3701243147269757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8.5479252598723878</c:v>
                </c:pt>
                <c:pt idx="1">
                  <c:v>8.2185355837962266</c:v>
                </c:pt>
                <c:pt idx="2">
                  <c:v>8.190951515880144</c:v>
                </c:pt>
                <c:pt idx="3">
                  <c:v>8.0718337637380149</c:v>
                </c:pt>
                <c:pt idx="4">
                  <c:v>8.3968905832668952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0.24161773639877637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0.26642560321459818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2.781445352107843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0.26642560321459818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0.42855439909721582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6.781114236690593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8.7970128022342191</c:v>
                </c:pt>
                <c:pt idx="1">
                  <c:v>8.6719112437455124</c:v>
                </c:pt>
                <c:pt idx="2">
                  <c:v>8.4175464034778997</c:v>
                </c:pt>
                <c:pt idx="3">
                  <c:v>8.3777897303867395</c:v>
                </c:pt>
                <c:pt idx="4">
                  <c:v>8.6952242464221801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8.2589083661071854</c:v>
                </c:pt>
                <c:pt idx="1">
                  <c:v>8.428735023509649</c:v>
                </c:pt>
                <c:pt idx="2">
                  <c:v>8.0929395529597006</c:v>
                </c:pt>
                <c:pt idx="3">
                  <c:v>8.0945334558300512</c:v>
                </c:pt>
                <c:pt idx="4">
                  <c:v>8.2324459281316784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7.5022084864778673</c:v>
                </c:pt>
                <c:pt idx="1">
                  <c:v>7.1997436190074326</c:v>
                </c:pt>
                <c:pt idx="2">
                  <c:v>6.5956946018099343</c:v>
                </c:pt>
                <c:pt idx="3">
                  <c:v>6.958857913473695</c:v>
                </c:pt>
                <c:pt idx="4">
                  <c:v>7.3698245086341503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7.5587318967423931</c:v>
                </c:pt>
                <c:pt idx="1">
                  <c:v>7.4720572048093041</c:v>
                </c:pt>
                <c:pt idx="2">
                  <c:v>7.3644694662368089</c:v>
                </c:pt>
                <c:pt idx="3">
                  <c:v>7.3537101238202709</c:v>
                </c:pt>
                <c:pt idx="4">
                  <c:v>7.3605275807913282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7.0528518755242207</c:v>
                </c:pt>
                <c:pt idx="1">
                  <c:v>6.5096935333536869</c:v>
                </c:pt>
                <c:pt idx="2">
                  <c:v>6.3716846485727228</c:v>
                </c:pt>
                <c:pt idx="3">
                  <c:v>6.578185042690297</c:v>
                </c:pt>
                <c:pt idx="4">
                  <c:v>6.807740488487414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8.5678777087390028</c:v>
                </c:pt>
                <c:pt idx="1">
                  <c:v>8.6551305530342173</c:v>
                </c:pt>
                <c:pt idx="2">
                  <c:v>8.253915163730893</c:v>
                </c:pt>
                <c:pt idx="3">
                  <c:v>8.4899313778019998</c:v>
                </c:pt>
                <c:pt idx="4">
                  <c:v>8.7344329652372306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7.2962997958790963</c:v>
                </c:pt>
                <c:pt idx="1">
                  <c:v>7.3107849052231142</c:v>
                </c:pt>
                <c:pt idx="2">
                  <c:v>6.7607359290330171</c:v>
                </c:pt>
                <c:pt idx="3">
                  <c:v>6.9987570202350593</c:v>
                </c:pt>
                <c:pt idx="4">
                  <c:v>7.6400169483735096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9.3562045500999353</c:v>
                </c:pt>
                <c:pt idx="1">
                  <c:v>9.4002090367728055</c:v>
                </c:pt>
                <c:pt idx="2">
                  <c:v>9.4060187760915959</c:v>
                </c:pt>
                <c:pt idx="3">
                  <c:v>9.3595942143633923</c:v>
                </c:pt>
                <c:pt idx="4">
                  <c:v>9.5398033760944596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8.6230968077152674</c:v>
                </c:pt>
                <c:pt idx="1">
                  <c:v>8.8396753741580536</c:v>
                </c:pt>
                <c:pt idx="2">
                  <c:v>8.3413052511142531</c:v>
                </c:pt>
                <c:pt idx="3">
                  <c:v>8.4440545034690029</c:v>
                </c:pt>
                <c:pt idx="4">
                  <c:v>8.560502420978894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7.8672887214510849</c:v>
                </c:pt>
                <c:pt idx="1">
                  <c:v>7.5991859895638996</c:v>
                </c:pt>
                <c:pt idx="2">
                  <c:v>7.6072240636496469</c:v>
                </c:pt>
                <c:pt idx="3">
                  <c:v>7.8294709081190588</c:v>
                </c:pt>
                <c:pt idx="4">
                  <c:v>8.3721589958697074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6.7428204931907274</c:v>
                </c:pt>
                <c:pt idx="1">
                  <c:v>6.8453915977492263</c:v>
                </c:pt>
                <c:pt idx="2">
                  <c:v>6.3763889397917399</c:v>
                </c:pt>
                <c:pt idx="3">
                  <c:v>6.069387468377978</c:v>
                </c:pt>
                <c:pt idx="4">
                  <c:v>6.2000542889869514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5.0851540394930881</c:v>
                </c:pt>
                <c:pt idx="1">
                  <c:v>5.5344758580448392</c:v>
                </c:pt>
                <c:pt idx="2">
                  <c:v>5.4231864406261829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7.783721260993155</c:v>
                </c:pt>
                <c:pt idx="1">
                  <c:v>7.3508924072445936</c:v>
                </c:pt>
                <c:pt idx="2">
                  <c:v>7.1626323747439944</c:v>
                </c:pt>
                <c:pt idx="3">
                  <c:v>7.5527582885357134</c:v>
                </c:pt>
                <c:pt idx="4">
                  <c:v>7.1157420816535488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6.8774891993180542</c:v>
                </c:pt>
                <c:pt idx="1">
                  <c:v>6.756416585277301</c:v>
                </c:pt>
                <c:pt idx="2">
                  <c:v>6.3300184797734289</c:v>
                </c:pt>
                <c:pt idx="3">
                  <c:v>6.3361950534313323</c:v>
                </c:pt>
                <c:pt idx="4">
                  <c:v>6.2066878546490836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6.8793568953660094</c:v>
                </c:pt>
                <c:pt idx="1">
                  <c:v>7.3840680452669876</c:v>
                </c:pt>
                <c:pt idx="2">
                  <c:v>7.1860915469582887</c:v>
                </c:pt>
                <c:pt idx="3">
                  <c:v>6.7274214437695639</c:v>
                </c:pt>
                <c:pt idx="4">
                  <c:v>7.1989061534421506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8.9205096385765064</c:v>
                </c:pt>
                <c:pt idx="1">
                  <c:v>8.6672188221750304</c:v>
                </c:pt>
                <c:pt idx="2">
                  <c:v>8.8398127482062439</c:v>
                </c:pt>
                <c:pt idx="3">
                  <c:v>8.6797410086653297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4.0263132262225936</c:v>
                </c:pt>
                <c:pt idx="1">
                  <c:v>3.8306901607121628</c:v>
                </c:pt>
                <c:pt idx="2">
                  <c:v>3.2995689181674268</c:v>
                </c:pt>
                <c:pt idx="3">
                  <c:v>3.5166237420869422</c:v>
                </c:pt>
                <c:pt idx="4">
                  <c:v>3.496649625856576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5.8990090104242023</c:v>
                </c:pt>
                <c:pt idx="1">
                  <c:v>6.1402510515177529</c:v>
                </c:pt>
                <c:pt idx="2">
                  <c:v>5.9768384291914636</c:v>
                </c:pt>
                <c:pt idx="3">
                  <c:v>6.0774250970920223</c:v>
                </c:pt>
                <c:pt idx="4">
                  <c:v>6.4538646265107404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6.9242571823421812</c:v>
                </c:pt>
                <c:pt idx="1">
                  <c:v>6.6154126847471169</c:v>
                </c:pt>
                <c:pt idx="2">
                  <c:v>6.9295339659393296</c:v>
                </c:pt>
                <c:pt idx="3">
                  <c:v>6.9641096056098846</c:v>
                </c:pt>
                <c:pt idx="4">
                  <c:v>7.2221237523668789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7.4502742596060108</c:v>
                </c:pt>
                <c:pt idx="1">
                  <c:v>7.2172195745538623</c:v>
                </c:pt>
                <c:pt idx="2">
                  <c:v>7.442392192213334</c:v>
                </c:pt>
                <c:pt idx="3">
                  <c:v>7.3149384390440799</c:v>
                </c:pt>
                <c:pt idx="4">
                  <c:v>7.8605158127148886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8.6129700992919229</c:v>
                </c:pt>
                <c:pt idx="1">
                  <c:v>8.4315468383428307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8.646822364979549</c:v>
                </c:pt>
                <c:pt idx="1">
                  <c:v>8.7489474445449424</c:v>
                </c:pt>
                <c:pt idx="2">
                  <c:v>8.4578720088081489</c:v>
                </c:pt>
                <c:pt idx="3">
                  <c:v>8.7483965023253596</c:v>
                </c:pt>
                <c:pt idx="4">
                  <c:v>8.8234138795948329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7.874788323447107</c:v>
                </c:pt>
                <c:pt idx="1">
                  <c:v>7.9922019739163854</c:v>
                </c:pt>
                <c:pt idx="2">
                  <c:v>7.7376610544710243</c:v>
                </c:pt>
                <c:pt idx="3">
                  <c:v>7.7528495533711528</c:v>
                </c:pt>
                <c:pt idx="4">
                  <c:v>8.1656723596900136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7.2856556983491814</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0.86451612903225805</c:v>
                </c:pt>
                <c:pt idx="1">
                  <c:v>0.135483870967742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0.13151154619434235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0.14255920966724478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1.4882978450450977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0.14255920966724656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0.51134516769248162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0.96411341558793762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3.8061636970626598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0.29654556248341102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0.2169781653469478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6.0491890255843117E-2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0.63152671876212452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6.0491890255843117E-2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4.0432749834870663E-2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9.207417533499024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6.6425851348075327E-2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0.3560526222822098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9.9264809055608083E-2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1.0363104688298392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9.9264809055608083E-2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0.31060023800748837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8.5757650737470499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4.0675429252491568E-2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0.29863330206299743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8.325673187552951E-2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0.86918842300736099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8.325673187552951E-2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0.29863330206299743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0.2975944785300193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8.5249818116143956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0.13109989532762789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1.8342356009163723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0.17569546208826203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0.63020148423965416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1.1537399062172611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6.3455383945241852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0.21444354017744693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8.2556828869844168E-2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0.86188153531111666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8.2556828869844168E-2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0.2961228222374821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0.14803405456259355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8.7209547083159418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0.26989006842521945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0.18690987281502291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1.9513124517003293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0.1869098728150238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0.67042641777452605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0.60727697557852345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5.8187686696810106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6.5015479876161006E-2</c:v>
                </c:pt>
                <c:pt idx="1">
                  <c:v>9.2879256965944276E-2</c:v>
                </c:pt>
                <c:pt idx="2">
                  <c:v>0.24148606811145509</c:v>
                </c:pt>
                <c:pt idx="3">
                  <c:v>0.60061919504643968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0.16805858095155735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5.8887368924242622E-2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0.61477574458285744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5.8887368924242622E-2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0.10485917763297614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9.4208319337250934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0.50345397990243779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0.19348844841796886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2.0199918440467322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0.19348844841796886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0.69402308930993772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0.25761682014566922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5.8165363067164364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0.40485504886737989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0.14814852818300839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1.5466495342954625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0.14814852818300928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0.46530815741157916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7.3835222209139681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0.3621880220317486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0.16586989221230741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1.7316580508103145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0.1658698922123083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0.41720491961495298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6.8010382268124863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0.18379739873876666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0.12687240663282573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1.3245298555460785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0.12687240663282573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0.45507822466637116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0.27672352265471112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8.1443195458623929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8.4119637781144778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7.5633176493429488E-2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9.4171199507950831E-2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0.98313391060555233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9.4171199507950831E-2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0.29336641443922495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8.3701243147269757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0.1710172669886223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6.8996166721754904E-2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0.72031015385148578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6.8996166721754904E-2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0.24748212707425132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7.5455856851617042E-2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8.6849241056584727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0.83900928792569662</c:v>
                </c:pt>
                <c:pt idx="1">
                  <c:v>1.547987616099071E-2</c:v>
                </c:pt>
                <c:pt idx="2">
                  <c:v>5.8823529411764698E-2</c:v>
                </c:pt>
                <c:pt idx="3">
                  <c:v>4.0247678018575851E-2</c:v>
                </c:pt>
                <c:pt idx="4">
                  <c:v>0</c:v>
                </c:pt>
                <c:pt idx="5">
                  <c:v>4.6439628482972138E-2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0.18122362947370174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8.3990620696368978E-2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0.87685011777340449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8.3990620696368978E-2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0.301265685498878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0.27496217686243263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8.180842913957985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8.1735963166137253</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0.14289569002700286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0.41061377646462471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0.11447605091378055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1.1951136673802534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0.11447605091377966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0.4106137764646256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0.6744183875003511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7.3698245086341503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0.30146210339843904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9.126895818469194E-2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0.95283492454011665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9.126895818469194E-2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0.31534822012126007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8.2324459281316784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3.273268385497019E-2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0.2270547543504513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6.3301167932140245E-2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0.66085517759355383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6.3301167932140245E-2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0.2270547543504513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0.29297004453063202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8.6952242464221801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0.26458159146708482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7.6141450479010331E-2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0.79490589861593719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7.6141450479010331E-2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0.2731115222539291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0.33376706077224938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8.3968905832668952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0.21766561514195579</c:v>
                </c:pt>
                <c:pt idx="1">
                  <c:v>6.3091482649842269E-3</c:v>
                </c:pt>
                <c:pt idx="2">
                  <c:v>0.67507886435331232</c:v>
                </c:pt>
                <c:pt idx="3">
                  <c:v>1.261829652996845E-2</c:v>
                </c:pt>
                <c:pt idx="4">
                  <c:v>3.154574132492113E-3</c:v>
                </c:pt>
                <c:pt idx="5">
                  <c:v>2.5236593059936911E-2</c:v>
                </c:pt>
                <c:pt idx="6">
                  <c:v>1.8927444794952682E-2</c:v>
                </c:pt>
                <c:pt idx="7">
                  <c:v>1.577287066246057E-2</c:v>
                </c:pt>
                <c:pt idx="8">
                  <c:v>2.5236593059936911E-2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8.1450261108332196</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0.12005414723578056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0.36505759608173793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0.10177532842499648</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1.0625199334875512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0.10177532842499737</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0.36505759608173882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0.53460665903727111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7.6400169483735096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0.15773855128803405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6.8104219469841354E-2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0.7109983515763787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6.8104219469841354E-2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0.24428280436358918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0.23272024634925259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8.7344329652372306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6.2482915717877674E-2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0.30100925389153144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8.3919129481458299E-2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0.87610375967181486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8.3919129481460075E-2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0.30100925389153055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0.48381290401955646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6.807740488487414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0.31999348224685598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9.5106104108155343E-2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0.99289418147864605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9.5106104108156231E-2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0.34113577696788511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0.41252015602880654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7.3605275807913282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0.19855518816750983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0.28043944786298614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7.81844213513887E-2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0.81623422355508612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7.8184421351389588E-2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0.28043944786298525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0.54641662661341606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8.3721589958697074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0.13275226567832199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0.25384000887064317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7.0768696631720474E-2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0.73881511366037955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7.0768696631720474E-2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0.25384000887064317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0.16317913455698729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8.560502420978894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0.14719260809315493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4.2887271712464425E-2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0.44773700849290066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4.2887271712464425E-2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0.15383221607970299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2.1577265962632097E-2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9.5398033760944596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38</c:v>
                </c:pt>
                <c:pt idx="4" formatCode="0">
                  <c:v>4</c:v>
                </c:pt>
                <c:pt idx="5" formatCode="0">
                  <c:v>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8.3195249181156488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7.459590039434981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6.9885918997478633</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0.55235062748372332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0.20049619727705092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2.0931517440625527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0.20049619727705092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0.651071686249864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7.4990454332514478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0.59151946940941613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0.20903973052990743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2.1823450144165042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0.20903973052990654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0.57179699444997212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6.4781383662442789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6.5768882345907089</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0.13772581402298112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0.11414313987370317</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1.1916381235364408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0.11414313987370317</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0.40941965893260512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0.51653038605267199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6.2066878546490836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0.70776046139852777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0.62960296207343358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0.17552859858318559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1.8324935696887783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0.1755285985831847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0.33915756209078118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7.1157420816535488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0.27481304329016698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0.11997641755843969</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1.2525367117652024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0.11997641755843969</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0.43034302377771638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0.83867442356438371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5.4231864406261829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0.17884625826309097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0.10576987114629333</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1.1042223905783448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0.10576987114629244</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0.37938560843845615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0.35182926203235532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6.2000542889869514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9.9433279698405208E-2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0.37107906659971501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0.10345406938572754</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1.0800457500242491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0.10345406938572754</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0.37107906659971501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1.1590112484842052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6.4538646265107404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0.27311225804845796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0.11950494417578783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1.2476145967995205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0.11950494417578739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0.42865189742763299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0.34954725652116192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3.496649625856576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8.3025186116369554E-2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5.9380089918475321E-2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0.61991968158726252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5.9380089918475321E-2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0.21299025231572877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1.0329010679235751E-2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8.6797410086653297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0.25051314465091323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0.12959357619062573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1.3529384781691247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0.12959357619062395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0.46483877894484138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0.36655980933508658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7.1989061534421506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6.8010382268124863</c:v>
                </c:pt>
                <c:pt idx="1">
                  <c:v>7.1157420816535488</c:v>
                </c:pt>
                <c:pt idx="2">
                  <c:v>3.496649625856576</c:v>
                </c:pt>
                <c:pt idx="3" formatCode="General">
                  <c:v>5.8187686696810106</c:v>
                </c:pt>
                <c:pt idx="4">
                  <c:v>7.1989061534421506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7.962676384641771</c:v>
                </c:pt>
                <c:pt idx="1">
                  <c:v>8.2169881909637006</c:v>
                </c:pt>
                <c:pt idx="2">
                  <c:v>4.513074126480582</c:v>
                </c:pt>
                <c:pt idx="3" formatCode="General">
                  <c:v>6.5850200196343787</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0.16029683418084328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0.47421623576825045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0.13220794104219102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1.38023207487067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0.13220794104219014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0.47421623576825045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0.14724041023220735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6.4882989350254627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0.37231760946526915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0.11902819685013011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1.2426374226200183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0.119028196850131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0.42694185398846152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0.14250321054510628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7.8605158127148886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0.44519987226611768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0.57313932892606623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0.15978695981351798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1.6681531029237107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0.15978695981351798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0.57313932892606623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0.46355179372349831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7.2221237523668789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8.4315468383428307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0.16683741145215514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0.27031749797537863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7.5362497399746431E-2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0.78677373941018303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7.5362497399746431E-2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0.27031749797537863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4.0667589322074704E-2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8.4315468383428307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8.8234138795948329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6.2567042099153269</c:v>
                </c:pt>
                <c:pt idx="1">
                  <c:v>8.5757650737470499</c:v>
                </c:pt>
                <c:pt idx="2">
                  <c:v>7.4990454332514478</c:v>
                </c:pt>
                <c:pt idx="3">
                  <c:v>8.5249818116143956</c:v>
                </c:pt>
                <c:pt idx="4">
                  <c:v>8.3721589958697074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8.3573565174024438</c:v>
                </c:pt>
                <c:pt idx="2">
                  <c:v>7.2955149638519314</c:v>
                </c:pt>
                <c:pt idx="3">
                  <c:v>8.3481296111449694</c:v>
                </c:pt>
                <c:pt idx="4">
                  <c:v>8.2493818926396916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7.1457931833869281E-2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0.21992554962176492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6.1313598955468507E-2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0.64010524055500184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6.1313598955468507E-2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0.21992554962176492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0.12240896451579886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8.8234138795948329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8.1656723596900136</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2.1217818333632898E-2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0.28622664685521659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7.9797849162280166E-2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0.83307818010962364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7.9797849162281054E-2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0.28622664685521571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0.47454307903268322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8.1656723596900136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Sheet1!$G$2:$G$4</c:f>
              <c:numCache>
                <c:formatCode>0.0;;</c:formatCode>
                <c:ptCount val="3"/>
                <c:pt idx="0">
                  <c:v>6.781114236690593</c:v>
                </c:pt>
                <c:pt idx="1">
                  <c:v>6.7838033651993976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3.218885763309407</c:v>
                </c:pt>
                <c:pt idx="1">
                  <c:v>3.2161966348006024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Sheet1!$G$2:$G$4</c:f>
              <c:numCache>
                <c:formatCode>0.0;;</c:formatCode>
                <c:ptCount val="3"/>
                <c:pt idx="0">
                  <c:v>7.5854037514829056</c:v>
                </c:pt>
                <c:pt idx="1">
                  <c:v>7.5871911372517653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c:v>
                </c:pt>
                <c:pt idx="1">
                  <c:v>Manor Hospital (37)</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2.4145962485170944</c:v>
                </c:pt>
                <c:pt idx="1">
                  <c:v>2.4128088627482347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Manor Hospital (300)</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Manor Hospital (300)</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Manor Hospital (300)</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Manor Hospital (300)</c:v>
                </c:pt>
                <c:pt idx="2">
                  <c:v>Holly Bank House (-)</c:v>
                </c:pt>
              </c:strCache>
            </c:strRef>
          </c:cat>
          <c:val>
            <c:numRef>
              <c:f>Sheet1!$G$2:$G$4</c:f>
              <c:numCache>
                <c:formatCode>0.0;;</c:formatCode>
                <c:ptCount val="3"/>
                <c:pt idx="0">
                  <c:v>6.5557883809346063</c:v>
                </c:pt>
                <c:pt idx="1">
                  <c:v>6.5625332844623756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Manor Hospital (300)</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Manor Hospital (300)</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Manor Hospital (300)</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3.4442116190653937</c:v>
                </c:pt>
                <c:pt idx="1">
                  <c:v>3.4374667155376244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Manor Hospital (200)</c:v>
                </c:pt>
                <c:pt idx="2">
                  <c:v>Holly Bank House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Manor Hospital (200)</c:v>
                </c:pt>
                <c:pt idx="2">
                  <c:v>Holly Bank House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Manor Hospital (200)</c:v>
                </c:pt>
                <c:pt idx="2">
                  <c:v>Holly Bank House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Manor Hospital (200)</c:v>
                </c:pt>
                <c:pt idx="2">
                  <c:v>Holly Bank House (-)</c:v>
                </c:pt>
              </c:strCache>
            </c:strRef>
          </c:cat>
          <c:val>
            <c:numRef>
              <c:f>Sheet1!$G$2:$G$4</c:f>
              <c:numCache>
                <c:formatCode>0.0;;</c:formatCode>
                <c:ptCount val="3"/>
                <c:pt idx="0">
                  <c:v>6.2567042099153269</c:v>
                </c:pt>
                <c:pt idx="1">
                  <c:v>6.280581234613642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Manor Hospital (200)</c:v>
                </c:pt>
                <c:pt idx="2">
                  <c:v>Holly Bank House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Manor Hospital (200)</c:v>
                </c:pt>
                <c:pt idx="2">
                  <c:v>Holly Bank House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(202)</c:v>
                </c:pt>
                <c:pt idx="1">
                  <c:v>Manor Hospital (200)</c:v>
                </c:pt>
                <c:pt idx="2">
                  <c:v>Holly Bank House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3.7432957900846731</c:v>
                </c:pt>
                <c:pt idx="1">
                  <c:v>3.719418765386358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Sheet1!$G$2:$G$4</c:f>
              <c:numCache>
                <c:formatCode>0.0;;</c:formatCode>
                <c:ptCount val="3"/>
                <c:pt idx="0">
                  <c:v>8.5249818116143956</c:v>
                </c:pt>
                <c:pt idx="1">
                  <c:v>8.5439704573882018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(313)</c:v>
                </c:pt>
                <c:pt idx="1">
                  <c:v>Manor Hospital (311)</c:v>
                </c:pt>
                <c:pt idx="2">
                  <c:v>Holly Bank House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1.4750181883856044</c:v>
                </c:pt>
                <c:pt idx="1">
                  <c:v>1.4560295426117982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184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RBK | Walsall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184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RBK | Walsall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RBK | Walsall Healthcare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Walsall Healthcare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08228384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36066255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94038095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Were you able to get a member of staff to help you when you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77660822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56970002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557202893"/>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Walsall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Walsall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323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when needing attention: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help from staff when they need attention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noProof="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6563838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11932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00223967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0214599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38876710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43598782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71066647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85057122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65710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5515318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95101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9200568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9514350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6891882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131223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19889363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09086598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88914621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22014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42285489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4943484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369182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6315834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70129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916047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0148766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41859852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27192499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05669639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586123713"/>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2204699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3814649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4552691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13007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04614450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1930768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47968512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11800798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51578288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568242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789017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11944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76428428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0060084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6709861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6531599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74500434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06268901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7680902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3140147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26655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9667415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538363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6498107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02901274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2985149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94644429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529395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0616941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54780828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4655316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4321200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71344790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82100537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55361637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5085555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30602975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69527819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81639515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0382339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52295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7906373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8176051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79707143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06544563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4983000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7581570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92774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99035237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5590221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91520335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40702021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65678625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54448174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533718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51760532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4208226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18322875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671290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045266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92055346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02743964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18774152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9425216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272304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47028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47461414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7239390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4205401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644576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7521890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77201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59458178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3547126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89176963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5681513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8245556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12736895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71217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4412209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16794383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479767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7822976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881271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2420475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5329577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86866878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1519926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186259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5350790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8803295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9580282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9421120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1744980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8896915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1917953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7400410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6692874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2603107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0973650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9365027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5548744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1713340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7955288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542889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0130072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498534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6028350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7031323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7660212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5593362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8827434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69121201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20873077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18418148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5413048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6624397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8859457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6687566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4214837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892253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2335037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5381897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7301426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8776551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1620670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37712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5379318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2677450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931470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0674965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5156094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8044758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26514844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3749965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89688994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10368795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69757109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40306214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64171591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09817048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67542066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7415668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92970581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3844167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4104293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0959194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984347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252420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2134750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1265091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380374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966160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3287733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173778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477152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132146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0791688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89942083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5764049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86%</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5873407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95573262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227006589"/>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365303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481215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362630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59954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398939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5539300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03530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707417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730838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9388670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308140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204554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048039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199686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82064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385071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810892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344616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253807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88622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374264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254996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209955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38087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074271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14190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10954671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586948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2489208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01769625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09726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27076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505010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663193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298419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20700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041782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51056147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79807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33795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416570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623482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575818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944046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743210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82696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893066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8657599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3220089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834766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646723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32416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16028</Words>
  <Application>Microsoft Office PowerPoint</Application>
  <PresentationFormat>Widescreen</PresentationFormat>
  <Paragraphs>2015</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Walsall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2025-08-02T04:54:51Z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